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9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63"/>
    <p:restoredTop sz="95884"/>
  </p:normalViewPr>
  <p:slideViewPr>
    <p:cSldViewPr snapToGrid="0" snapToObjects="1">
      <p:cViewPr varScale="1">
        <p:scale>
          <a:sx n="114" d="100"/>
          <a:sy n="114" d="100"/>
        </p:scale>
        <p:origin x="9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4" d="100"/>
          <a:sy n="64" d="100"/>
        </p:scale>
        <p:origin x="45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 FODERARO" userId="8954df89-e59c-4845-a167-9bb9e4822709" providerId="ADAL" clId="{3BD5D01F-D7DC-5667-A072-1F30A1675077}"/>
    <pc:docChg chg="undo custSel modSld modMainMaster">
      <pc:chgData name="ELISA FODERARO" userId="8954df89-e59c-4845-a167-9bb9e4822709" providerId="ADAL" clId="{3BD5D01F-D7DC-5667-A072-1F30A1675077}" dt="2026-10-08T13:09:35.459" v="59" actId="700"/>
      <pc:docMkLst>
        <pc:docMk/>
      </pc:docMkLst>
      <pc:sldChg chg="addSp delSp modSp mod chgLayout">
        <pc:chgData name="ELISA FODERARO" userId="8954df89-e59c-4845-a167-9bb9e4822709" providerId="ADAL" clId="{3BD5D01F-D7DC-5667-A072-1F30A1675077}" dt="2026-10-08T13:09:35.459" v="59" actId="700"/>
        <pc:sldMkLst>
          <pc:docMk/>
          <pc:sldMk cId="3365144539" sldId="259"/>
        </pc:sldMkLst>
        <pc:spChg chg="del">
          <ac:chgData name="ELISA FODERARO" userId="8954df89-e59c-4845-a167-9bb9e4822709" providerId="ADAL" clId="{3BD5D01F-D7DC-5667-A072-1F30A1675077}" dt="2026-10-08T13:09:32.972" v="58" actId="478"/>
          <ac:spMkLst>
            <pc:docMk/>
            <pc:sldMk cId="3365144539" sldId="259"/>
            <ac:spMk id="2" creationId="{80C650FC-3FCC-02B4-2A13-204F6F2A2652}"/>
          </ac:spMkLst>
        </pc:spChg>
        <pc:spChg chg="del">
          <ac:chgData name="ELISA FODERARO" userId="8954df89-e59c-4845-a167-9bb9e4822709" providerId="ADAL" clId="{3BD5D01F-D7DC-5667-A072-1F30A1675077}" dt="2026-10-08T13:09:32.972" v="58" actId="478"/>
          <ac:spMkLst>
            <pc:docMk/>
            <pc:sldMk cId="3365144539" sldId="259"/>
            <ac:spMk id="3" creationId="{71D54013-B7C5-834D-7441-16FAB4F5EF6B}"/>
          </ac:spMkLst>
        </pc:spChg>
        <pc:spChg chg="del">
          <ac:chgData name="ELISA FODERARO" userId="8954df89-e59c-4845-a167-9bb9e4822709" providerId="ADAL" clId="{3BD5D01F-D7DC-5667-A072-1F30A1675077}" dt="2026-10-08T13:09:32.972" v="58" actId="478"/>
          <ac:spMkLst>
            <pc:docMk/>
            <pc:sldMk cId="3365144539" sldId="259"/>
            <ac:spMk id="4" creationId="{4453CA8D-FB6D-E293-4776-A29C2A8F601E}"/>
          </ac:spMkLst>
        </pc:spChg>
        <pc:spChg chg="add mod">
          <ac:chgData name="ELISA FODERARO" userId="8954df89-e59c-4845-a167-9bb9e4822709" providerId="ADAL" clId="{3BD5D01F-D7DC-5667-A072-1F30A1675077}" dt="2026-10-08T13:09:35.459" v="59" actId="700"/>
          <ac:spMkLst>
            <pc:docMk/>
            <pc:sldMk cId="3365144539" sldId="259"/>
            <ac:spMk id="5" creationId="{5A6FF50C-9DB8-7DA1-DF54-F8A5E800FBC0}"/>
          </ac:spMkLst>
        </pc:spChg>
        <pc:spChg chg="add mod">
          <ac:chgData name="ELISA FODERARO" userId="8954df89-e59c-4845-a167-9bb9e4822709" providerId="ADAL" clId="{3BD5D01F-D7DC-5667-A072-1F30A1675077}" dt="2026-10-08T13:09:35.459" v="59" actId="700"/>
          <ac:spMkLst>
            <pc:docMk/>
            <pc:sldMk cId="3365144539" sldId="259"/>
            <ac:spMk id="6" creationId="{9568A9C7-11E1-EC75-F13D-64E5C00E4E7A}"/>
          </ac:spMkLst>
        </pc:spChg>
        <pc:spChg chg="add mod">
          <ac:chgData name="ELISA FODERARO" userId="8954df89-e59c-4845-a167-9bb9e4822709" providerId="ADAL" clId="{3BD5D01F-D7DC-5667-A072-1F30A1675077}" dt="2026-10-08T13:09:35.459" v="59" actId="700"/>
          <ac:spMkLst>
            <pc:docMk/>
            <pc:sldMk cId="3365144539" sldId="259"/>
            <ac:spMk id="7" creationId="{6AA80604-6071-1C8C-D70C-8C38DC1F851A}"/>
          </ac:spMkLst>
        </pc:spChg>
      </pc:sldChg>
      <pc:sldMasterChg chg="modSldLayout">
        <pc:chgData name="ELISA FODERARO" userId="8954df89-e59c-4845-a167-9bb9e4822709" providerId="ADAL" clId="{3BD5D01F-D7DC-5667-A072-1F30A1675077}" dt="2026-10-08T13:09:08.629" v="57" actId="20577"/>
        <pc:sldMasterMkLst>
          <pc:docMk/>
          <pc:sldMasterMk cId="0" sldId="2147483648"/>
        </pc:sldMasterMkLst>
        <pc:sldLayoutChg chg="modSp mod">
          <pc:chgData name="ELISA FODERARO" userId="8954df89-e59c-4845-a167-9bb9e4822709" providerId="ADAL" clId="{3BD5D01F-D7DC-5667-A072-1F30A1675077}" dt="2026-10-08T13:09:08.629" v="57" actId="20577"/>
          <pc:sldLayoutMkLst>
            <pc:docMk/>
            <pc:sldMasterMk cId="0" sldId="2147483648"/>
            <pc:sldLayoutMk cId="0" sldId="2147483649"/>
          </pc:sldLayoutMkLst>
          <pc:spChg chg="mod">
            <ac:chgData name="ELISA FODERARO" userId="8954df89-e59c-4845-a167-9bb9e4822709" providerId="ADAL" clId="{3BD5D01F-D7DC-5667-A072-1F30A1675077}" dt="2026-10-08T13:07:26.144" v="0" actId="20577"/>
            <ac:spMkLst>
              <pc:docMk/>
              <pc:sldMasterMk cId="0" sldId="2147483648"/>
              <pc:sldLayoutMk cId="0" sldId="2147483649"/>
              <ac:spMk id="10" creationId="{CD07C7F2-9DFE-CAE5-E2AF-67775FA39311}"/>
            </ac:spMkLst>
          </pc:spChg>
          <pc:spChg chg="mod">
            <ac:chgData name="ELISA FODERARO" userId="8954df89-e59c-4845-a167-9bb9e4822709" providerId="ADAL" clId="{3BD5D01F-D7DC-5667-A072-1F30A1675077}" dt="2026-10-08T13:08:48.650" v="41" actId="20577"/>
            <ac:spMkLst>
              <pc:docMk/>
              <pc:sldMasterMk cId="0" sldId="2147483648"/>
              <pc:sldLayoutMk cId="0" sldId="2147483649"/>
              <ac:spMk id="14" creationId="{8DAACD02-5345-6C52-8B10-82FBC94A9C4D}"/>
            </ac:spMkLst>
          </pc:spChg>
          <pc:spChg chg="mod">
            <ac:chgData name="ELISA FODERARO" userId="8954df89-e59c-4845-a167-9bb9e4822709" providerId="ADAL" clId="{3BD5D01F-D7DC-5667-A072-1F30A1675077}" dt="2026-10-08T13:09:08.629" v="57" actId="20577"/>
            <ac:spMkLst>
              <pc:docMk/>
              <pc:sldMasterMk cId="0" sldId="2147483648"/>
              <pc:sldLayoutMk cId="0" sldId="2147483649"/>
              <ac:spMk id="16" creationId="{90EACA94-3F00-2931-5F35-4097E9B37CA2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D215F7-887F-32BD-F02A-54FCA5001A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EFED35-A5E8-61EF-3448-E557B2571B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650E0-FA71-FD44-BC0D-FFB387F4FAF3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11A78-4D17-AD12-4E75-4DB4B0A4D5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6C7C5-E364-22F1-4FC5-9A62B3AB31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5B455-6DB7-8C4F-9ECC-9DEF00C0E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90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832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84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C4593B4-A42F-BC4E-4D1C-A3F143420E72}"/>
              </a:ext>
            </a:extLst>
          </p:cNvPr>
          <p:cNvSpPr/>
          <p:nvPr userDrawn="1"/>
        </p:nvSpPr>
        <p:spPr>
          <a:xfrm>
            <a:off x="0" y="0"/>
            <a:ext cx="12192000" cy="4191000"/>
          </a:xfrm>
          <a:prstGeom prst="rect">
            <a:avLst/>
          </a:prstGeom>
          <a:solidFill>
            <a:srgbClr val="E9ECF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2878010-843A-A69C-F92E-E2756AA08D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</a:blip>
          <a:srcRect t="-2" b="-2"/>
          <a:stretch/>
        </p:blipFill>
        <p:spPr>
          <a:xfrm>
            <a:off x="4000500" y="254000"/>
            <a:ext cx="4191000" cy="42164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13429AAB-8220-C0B6-8DB7-2E1A636C86C2}"/>
              </a:ext>
            </a:extLst>
          </p:cNvPr>
          <p:cNvSpPr/>
          <p:nvPr userDrawn="1"/>
        </p:nvSpPr>
        <p:spPr>
          <a:xfrm>
            <a:off x="0" y="4191000"/>
            <a:ext cx="12192000" cy="558800"/>
          </a:xfrm>
          <a:prstGeom prst="rect">
            <a:avLst/>
          </a:prstGeom>
          <a:solidFill>
            <a:srgbClr val="022E85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i="1" dirty="0">
                <a:solidFill>
                  <a:srgbClr val="F9F9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I-RIM 3D 2026 · Conference on Robotics and Intelligent Machines · Rome, 23-25 October 2026</a:t>
            </a:r>
            <a:endParaRPr lang="en-US" sz="1500" dirty="0"/>
          </a:p>
        </p:txBody>
      </p:sp>
      <p:pic>
        <p:nvPicPr>
          <p:cNvPr id="5" name="Image 1" descr="I-RIM 3D 2026 logo">
            <a:extLst>
              <a:ext uri="{FF2B5EF4-FFF2-40B4-BE49-F238E27FC236}">
                <a16:creationId xmlns:a16="http://schemas.microsoft.com/office/drawing/2014/main" id="{D8122349-31B0-6FFB-27C2-23D938068D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7" r="-7"/>
          <a:stretch/>
        </p:blipFill>
        <p:spPr>
          <a:xfrm>
            <a:off x="9182100" y="304800"/>
            <a:ext cx="2603500" cy="7620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D07C7F2-9DFE-CAE5-E2AF-67775FA39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5385" y="2667000"/>
            <a:ext cx="7481229" cy="762000"/>
          </a:xfrm>
          <a:prstGeom prst="rect">
            <a:avLst/>
          </a:prstGeom>
        </p:spPr>
        <p:txBody>
          <a:bodyPr/>
          <a:lstStyle>
            <a:lvl1pPr>
              <a:defRPr lang="en-US" sz="4400" b="1" i="0" kern="1200" dirty="0" smtClean="0">
                <a:solidFill>
                  <a:srgbClr val="022E85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</a:t>
            </a:r>
            <a:r>
              <a:rPr lang="en-US" sz="4400" b="1" i="0" dirty="0">
                <a:solidFill>
                  <a:srgbClr val="022E85"/>
                </a:solidFill>
                <a:latin typeface="Inter" pitchFamily="34" charset="0"/>
                <a:ea typeface="Inter" pitchFamily="34" charset="-122"/>
              </a:rPr>
              <a:t>t</a:t>
            </a:r>
            <a:r>
              <a:rPr lang="en-US" sz="4400" b="1" i="0" dirty="0">
                <a:solidFill>
                  <a:srgbClr val="022E8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DAACD02-5345-6C52-8B10-82FBC94A9C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0186" y="4978400"/>
            <a:ext cx="6651625" cy="457200"/>
          </a:xfrm>
          <a:prstGeom prst="rect">
            <a:avLst/>
          </a:prstGeom>
        </p:spPr>
        <p:txBody>
          <a:bodyPr anchor="ctr"/>
          <a:lstStyle>
            <a:lvl1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700">
                <a:solidFill>
                  <a:schemeClr val="accent1"/>
                </a:solidFill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marL="0" marR="0" lvl="0" indent="0" algn="ctr" defTabSz="914400" rtl="0" eaLnBrk="1" fontAlgn="auto" latinLnBrk="0" hangingPunct="1">
              <a:lnSpc>
                <a:spcPts val="23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22E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List of authors</a:t>
            </a:r>
            <a:r>
              <a:rPr kumimoji="0" lang="en-US" sz="1700" b="1" i="0" u="none" strike="noStrike" kern="1200" cap="none" spc="0" normalizeH="0" baseline="30000" noProof="0" dirty="0">
                <a:ln>
                  <a:noFill/>
                </a:ln>
                <a:solidFill>
                  <a:srgbClr val="022E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3357FE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0EACA94-3F00-2931-5F35-4097E9B37C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8975" y="5926138"/>
            <a:ext cx="5407025" cy="6270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50"/>
              </a:lnSpc>
              <a:buNone/>
              <a:defRPr sz="1300"/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marL="0" marR="0" lvl="0" indent="0" algn="l" defTabSz="914400" rtl="0" eaLnBrk="1" fontAlgn="auto" latinLnBrk="0" hangingPunct="1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357F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¹ List of affiliations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C44CD1E7-0E16-1F05-FE7B-123330D7D5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2000"/>
          </a:blip>
          <a:srcRect t="-20" b="-20"/>
          <a:stretch/>
        </p:blipFill>
        <p:spPr>
          <a:xfrm>
            <a:off x="0" y="0"/>
            <a:ext cx="1651000" cy="1663700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EFBFF272-0C6B-D666-F153-B34BBB699B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2000"/>
          </a:blip>
          <a:srcRect t="-20" b="-20"/>
          <a:stretch/>
        </p:blipFill>
        <p:spPr>
          <a:xfrm>
            <a:off x="10541000" y="5194300"/>
            <a:ext cx="1651000" cy="16637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B9B8BD5A-6475-E3F5-7B5F-AC3B484A0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7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535E8B3-94C7-1CD2-7E19-CBB1D216EF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541463"/>
            <a:ext cx="10515600" cy="44672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chemeClr val="bg1">
                    <a:lumMod val="10000"/>
                  </a:schemeClr>
                </a:solidFill>
              </a:defRPr>
            </a:lvl1pPr>
            <a:lvl2pPr>
              <a:defRPr>
                <a:solidFill>
                  <a:schemeClr val="bg1">
                    <a:lumMod val="10000"/>
                  </a:schemeClr>
                </a:solidFill>
              </a:defRPr>
            </a:lvl2pPr>
            <a:lvl3pPr>
              <a:defRPr>
                <a:solidFill>
                  <a:schemeClr val="bg1">
                    <a:lumMod val="10000"/>
                  </a:schemeClr>
                </a:solidFill>
              </a:defRPr>
            </a:lvl3pPr>
            <a:lvl4pPr>
              <a:defRPr>
                <a:solidFill>
                  <a:schemeClr val="bg1">
                    <a:lumMod val="10000"/>
                  </a:schemeClr>
                </a:solidFill>
              </a:defRPr>
            </a:lvl4pPr>
            <a:lvl5pPr>
              <a:defRPr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DF0CEF5-0120-DC3C-CEBF-96B07DE53202}"/>
              </a:ext>
            </a:extLst>
          </p:cNvPr>
          <p:cNvSpPr/>
          <p:nvPr userDrawn="1"/>
        </p:nvSpPr>
        <p:spPr>
          <a:xfrm>
            <a:off x="11452242" y="6146801"/>
            <a:ext cx="339708" cy="3365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DC8C8C-45DF-0B48-C641-A4087B93AF14}"/>
              </a:ext>
            </a:extLst>
          </p:cNvPr>
          <p:cNvSpPr txBox="1"/>
          <p:nvPr userDrawn="1"/>
        </p:nvSpPr>
        <p:spPr>
          <a:xfrm>
            <a:off x="11397524" y="6127234"/>
            <a:ext cx="45475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8DD9EEA4-18A7-2544-B7F7-CB2840154ADA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1A3E0BEF-70D7-F6BF-006F-EA0491432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2000"/>
          </a:blip>
          <a:srcRect l="-70" r="-70"/>
          <a:stretch/>
        </p:blipFill>
        <p:spPr>
          <a:xfrm>
            <a:off x="0" y="0"/>
            <a:ext cx="2159000" cy="2171700"/>
          </a:xfrm>
          <a:prstGeom prst="rect">
            <a:avLst/>
          </a:prstGeom>
        </p:spPr>
      </p:pic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E5EE817D-DC34-D901-7342-EA9E584E26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2000"/>
          </a:blip>
          <a:srcRect l="-70" r="-70"/>
          <a:stretch/>
        </p:blipFill>
        <p:spPr>
          <a:xfrm>
            <a:off x="10033000" y="4686300"/>
            <a:ext cx="2159000" cy="21717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2E4C64DB-ACB6-24FF-745D-ACE8319FD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8983" y="2503372"/>
            <a:ext cx="7094034" cy="92562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3630019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6FF50C-9DB8-7DA1-DF54-F8A5E800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68A9C7-11E1-EC75-F13D-64E5C00E4E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A80604-6071-1C8C-D70C-8C38DC1F85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4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6880-7E1C-FF7D-C303-1674186ED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9D21E-EEE2-957F-45AD-EE3C659ED0C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2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099212-A4B7-192C-7D02-31A39A82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53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I-RIM 3D 2026">
  <a:themeElements>
    <a:clrScheme name="Template I-RIM 3D 2026">
      <a:dk1>
        <a:srgbClr val="3357FE"/>
      </a:dk1>
      <a:lt1>
        <a:srgbClr val="F9F9F9"/>
      </a:lt1>
      <a:dk2>
        <a:srgbClr val="6580FD"/>
      </a:dk2>
      <a:lt2>
        <a:srgbClr val="E5E9FA"/>
      </a:lt2>
      <a:accent1>
        <a:srgbClr val="022E85"/>
      </a:accent1>
      <a:accent2>
        <a:srgbClr val="9AA0A6"/>
      </a:accent2>
      <a:accent3>
        <a:srgbClr val="8298FC"/>
      </a:accent3>
      <a:accent4>
        <a:srgbClr val="A0B0FB"/>
      </a:accent4>
      <a:accent5>
        <a:srgbClr val="BEC8FB"/>
      </a:accent5>
      <a:accent6>
        <a:srgbClr val="D1D9FA"/>
      </a:accent6>
      <a:hlink>
        <a:srgbClr val="0563C1"/>
      </a:hlink>
      <a:folHlink>
        <a:srgbClr val="954F72"/>
      </a:folHlink>
    </a:clrScheme>
    <a:fontScheme name="Template I-RIM 3D 2026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0</Words>
  <Application>Microsoft Macintosh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Inter</vt:lpstr>
      <vt:lpstr>Template I-RIM 3D 2026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I-RIM 3D 2026</dc:title>
  <dc:subject/>
  <dc:creator/>
  <cp:lastModifiedBy>Elisa Fode</cp:lastModifiedBy>
  <cp:revision>10</cp:revision>
  <dcterms:created xsi:type="dcterms:W3CDTF">2026-10-07T14:03:21Z</dcterms:created>
  <dcterms:modified xsi:type="dcterms:W3CDTF">2026-10-08T13:09:42Z</dcterms:modified>
</cp:coreProperties>
</file>