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522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D83"/>
    <a:srgbClr val="38627D"/>
    <a:srgbClr val="EBE3E6"/>
    <a:srgbClr val="445770"/>
    <a:srgbClr val="932D1B"/>
    <a:srgbClr val="D6B7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78CF31-1816-4605-A2E6-75C92C4FFD96}" v="53" dt="2025-09-17T16:44:58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3" autoAdjust="0"/>
    <p:restoredTop sz="94660"/>
  </p:normalViewPr>
  <p:slideViewPr>
    <p:cSldViewPr snapToGrid="0" showGuides="1">
      <p:cViewPr>
        <p:scale>
          <a:sx n="59" d="100"/>
          <a:sy n="59" d="100"/>
        </p:scale>
        <p:origin x="296" y="-8128"/>
      </p:cViewPr>
      <p:guideLst>
        <p:guide orient="horz" pos="10522"/>
        <p:guide pos="79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E80B73F4-124B-42BD-BFC3-25F512AF8B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7320" y="1276482"/>
            <a:ext cx="17243213" cy="3305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kumimoji="0" lang="it-IT" sz="13000" b="1" i="0" u="none" strike="noStrike" kern="1200" cap="none" spc="0" normalizeH="0" baseline="0" dirty="0">
                <a:ln>
                  <a:noFill/>
                </a:ln>
                <a:solidFill>
                  <a:srgbClr val="022E85"/>
                </a:solidFill>
                <a:effectLst/>
                <a:uFillTx/>
                <a:latin typeface="Inter" pitchFamily="34" charset="0"/>
                <a:ea typeface="+mj-ea"/>
                <a:cs typeface="Arial"/>
                <a:sym typeface="Arial"/>
              </a:defRPr>
            </a:lvl1pPr>
          </a:lstStyle>
          <a:p>
            <a:r>
              <a:rPr lang="it-IT" dirty="0"/>
              <a:t>Title</a:t>
            </a: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42051A93-D3C8-473F-8C05-71165B9C0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320" y="7630364"/>
            <a:ext cx="22365335" cy="26476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5400">
                <a:latin typeface="Inter" pitchFamily="34" charset="0"/>
              </a:defRPr>
            </a:lvl1pPr>
            <a:lvl2pPr>
              <a:defRPr sz="4800">
                <a:latin typeface="Inter" pitchFamily="34" charset="0"/>
              </a:defRPr>
            </a:lvl2pPr>
            <a:lvl3pPr>
              <a:defRPr sz="4000">
                <a:latin typeface="Inter" pitchFamily="34" charset="0"/>
              </a:defRPr>
            </a:lvl3pPr>
            <a:lvl4pPr>
              <a:defRPr sz="3600">
                <a:latin typeface="Inter" pitchFamily="34" charset="0"/>
              </a:defRPr>
            </a:lvl4pPr>
            <a:lvl5pPr>
              <a:defRPr sz="3600">
                <a:latin typeface="Inter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E7DA1F-DAD1-422A-842D-300CFEA1F4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17319" y="5128591"/>
            <a:ext cx="22365335" cy="195484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kumimoji="0" lang="en-US" sz="6000" b="1" i="0" u="none" strike="noStrike" kern="1200" cap="none" spc="0" normalizeH="0" baseline="0" dirty="0">
                <a:ln>
                  <a:noFill/>
                </a:ln>
                <a:solidFill>
                  <a:srgbClr val="3357FE"/>
                </a:solidFill>
                <a:effectLst/>
                <a:uFillTx/>
                <a:latin typeface="Inter" pitchFamily="34" charset="0"/>
                <a:ea typeface="+mj-ea"/>
                <a:cs typeface="Arial"/>
                <a:sym typeface="Arial"/>
              </a:defRPr>
            </a:lvl1pPr>
          </a:lstStyle>
          <a:p>
            <a:pPr lvl="0"/>
            <a:r>
              <a:rPr lang="it-IT" dirty="0"/>
              <a:t>List of </a:t>
            </a:r>
            <a:r>
              <a:rPr lang="it-IT" dirty="0" err="1"/>
              <a:t>authors</a:t>
            </a:r>
            <a:r>
              <a:rPr lang="it-IT" dirty="0"/>
              <a:t> and </a:t>
            </a:r>
            <a:r>
              <a:rPr lang="it-IT" dirty="0" err="1"/>
              <a:t>affiliations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A67A6-DDC2-62FB-33FC-0BAAE2E5D8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024450" y="2858847"/>
            <a:ext cx="1110085" cy="551894"/>
          </a:xfrm>
          <a:prstGeom prst="rect">
            <a:avLst/>
          </a:prstGeom>
        </p:spPr>
        <p:txBody>
          <a:bodyPr anchor="ctr"/>
          <a:lstStyle>
            <a:lvl1pPr algn="l">
              <a:buNone/>
              <a:defRPr sz="3200"/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5B78B9F8-6484-C022-3915-673A81714169}"/>
              </a:ext>
            </a:extLst>
          </p:cNvPr>
          <p:cNvSpPr txBox="1">
            <a:spLocks/>
          </p:cNvSpPr>
          <p:nvPr userDrawn="1"/>
        </p:nvSpPr>
        <p:spPr>
          <a:xfrm>
            <a:off x="20199975" y="2853065"/>
            <a:ext cx="1824475" cy="551894"/>
          </a:xfrm>
          <a:prstGeom prst="rect">
            <a:avLst/>
          </a:prstGeom>
        </p:spPr>
        <p:txBody>
          <a:bodyPr anchor="ctr"/>
          <a:lstStyle>
            <a:lvl1pPr marL="0" marR="0" indent="0" algn="r" defTabSz="914358" rtl="0" eaLnBrk="1" fontAlgn="auto" latinLnBrk="0" hangingPunct="1">
              <a:lnSpc>
                <a:spcPct val="90000"/>
              </a:lnSpc>
              <a:spcBef>
                <a:spcPts val="248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it-IT" sz="3200" b="0" i="0" kern="1200" smtClean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0" indent="-567615" algn="ctr" defTabSz="914358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lang="en-GB" sz="3200" i="1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567615" algn="ctr" defTabSz="914358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lang="en-GB" sz="3200" i="1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567615" algn="ctr" defTabSz="914358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lang="en-GB" sz="3200" i="1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567615" algn="ctr" defTabSz="914358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lang="en-US" sz="3200" i="1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6243751" indent="-567615" algn="l" defTabSz="2270454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4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378978" indent="-567615" algn="l" defTabSz="2270454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4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514205" indent="-567615" algn="l" defTabSz="2270454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4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649432" indent="-567615" algn="l" defTabSz="2270454" rtl="0" eaLnBrk="1" latinLnBrk="0" hangingPunct="1">
              <a:lnSpc>
                <a:spcPct val="90000"/>
              </a:lnSpc>
              <a:spcBef>
                <a:spcPts val="1242"/>
              </a:spcBef>
              <a:buFont typeface="Arial" panose="020B0604020202020204" pitchFamily="34" charset="0"/>
              <a:buChar char="•"/>
              <a:defRPr sz="44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200" b="1" dirty="0">
                <a:solidFill>
                  <a:srgbClr val="012D83"/>
                </a:solidFill>
                <a:latin typeface="Inter" pitchFamily="34" charset="0"/>
              </a:rPr>
              <a:t>Paper no: </a:t>
            </a:r>
            <a:endParaRPr lang="it-IT" sz="3200" dirty="0">
              <a:solidFill>
                <a:srgbClr val="012D83"/>
              </a:solidFill>
              <a:latin typeface="Inte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48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piè di pagina 4">
            <a:extLst>
              <a:ext uri="{FF2B5EF4-FFF2-40B4-BE49-F238E27FC236}">
                <a16:creationId xmlns:a16="http://schemas.microsoft.com/office/drawing/2014/main" id="{AE6D3C27-29CF-4FDE-AC8A-26C599527299}"/>
              </a:ext>
            </a:extLst>
          </p:cNvPr>
          <p:cNvSpPr txBox="1">
            <a:spLocks/>
          </p:cNvSpPr>
          <p:nvPr userDrawn="1"/>
        </p:nvSpPr>
        <p:spPr>
          <a:xfrm>
            <a:off x="1417320" y="34436945"/>
            <a:ext cx="22365335" cy="9961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358" rtl="0" eaLnBrk="1" latinLnBrk="0" hangingPunct="1">
              <a:defRPr sz="298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9" algn="l" defTabSz="91435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8" algn="l" defTabSz="91435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7" algn="l" defTabSz="91435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16" algn="l" defTabSz="91435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95" algn="l" defTabSz="91435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75" algn="l" defTabSz="91435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54" algn="l" defTabSz="91435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33" algn="l" defTabSz="91435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200" i="1" dirty="0">
                <a:solidFill>
                  <a:srgbClr val="3357FE"/>
                </a:solidFill>
                <a:latin typeface="Inter" pitchFamily="34" charset="0"/>
              </a:rPr>
              <a:t>I-RIM 3D 2026 - Conference on </a:t>
            </a:r>
            <a:r>
              <a:rPr lang="it-IT" sz="3200" i="1" dirty="0" err="1">
                <a:solidFill>
                  <a:srgbClr val="3357FE"/>
                </a:solidFill>
                <a:latin typeface="Inter" pitchFamily="34" charset="0"/>
              </a:rPr>
              <a:t>Robotics</a:t>
            </a:r>
            <a:r>
              <a:rPr lang="it-IT" sz="3200" i="1" dirty="0">
                <a:solidFill>
                  <a:srgbClr val="3357FE"/>
                </a:solidFill>
                <a:latin typeface="Inter" pitchFamily="34" charset="0"/>
              </a:rPr>
              <a:t> and </a:t>
            </a:r>
            <a:r>
              <a:rPr lang="it-IT" sz="3200" i="1" dirty="0" err="1">
                <a:solidFill>
                  <a:srgbClr val="3357FE"/>
                </a:solidFill>
                <a:latin typeface="Inter" pitchFamily="34" charset="0"/>
              </a:rPr>
              <a:t>Intelligent</a:t>
            </a:r>
            <a:r>
              <a:rPr lang="it-IT" sz="3200" i="1" dirty="0">
                <a:solidFill>
                  <a:srgbClr val="3357FE"/>
                </a:solidFill>
                <a:latin typeface="Inter" pitchFamily="34" charset="0"/>
              </a:rPr>
              <a:t> Machines - Rome 23-25 Ottobre 2026</a:t>
            </a:r>
          </a:p>
        </p:txBody>
      </p:sp>
      <p:pic>
        <p:nvPicPr>
          <p:cNvPr id="4" name="Elemento grafico 14">
            <a:extLst>
              <a:ext uri="{FF2B5EF4-FFF2-40B4-BE49-F238E27FC236}">
                <a16:creationId xmlns:a16="http://schemas.microsoft.com/office/drawing/2014/main" id="{D1BC4E3D-406F-5E6F-DBD5-0DACEDCFCF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659406" y="1272265"/>
            <a:ext cx="5400000" cy="1580800"/>
          </a:xfrm>
          <a:prstGeom prst="rect">
            <a:avLst/>
          </a:prstGeom>
        </p:spPr>
      </p:pic>
      <p:pic>
        <p:nvPicPr>
          <p:cNvPr id="5" name="Elemento grafico 7">
            <a:extLst>
              <a:ext uri="{FF2B5EF4-FFF2-40B4-BE49-F238E27FC236}">
                <a16:creationId xmlns:a16="http://schemas.microsoft.com/office/drawing/2014/main" id="{7F3D8922-D206-7184-26AC-D4E9CD3DBE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15000"/>
          </a:blip>
          <a:srcRect l="50000"/>
          <a:stretch>
            <a:fillRect/>
          </a:stretch>
        </p:blipFill>
        <p:spPr>
          <a:xfrm>
            <a:off x="0" y="5000000"/>
            <a:ext cx="5000000" cy="10060000"/>
          </a:xfrm>
          <a:prstGeom prst="rect">
            <a:avLst/>
          </a:prstGeom>
        </p:spPr>
      </p:pic>
      <p:pic>
        <p:nvPicPr>
          <p:cNvPr id="6" name="Elemento grafico 5">
            <a:extLst>
              <a:ext uri="{FF2B5EF4-FFF2-40B4-BE49-F238E27FC236}">
                <a16:creationId xmlns:a16="http://schemas.microsoft.com/office/drawing/2014/main" id="{455416AF-7961-C85D-0343-C655BEB15E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15000"/>
          </a:blip>
          <a:srcRect r="50000"/>
          <a:stretch>
            <a:fillRect/>
          </a:stretch>
        </p:blipFill>
        <p:spPr>
          <a:xfrm>
            <a:off x="20199975" y="21000000"/>
            <a:ext cx="5000000" cy="10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07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338" userDrawn="1">
          <p15:clr>
            <a:srgbClr val="F26B43"/>
          </p15:clr>
        </p15:guide>
        <p15:guide id="2" pos="793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44DEDBC-9EAE-17D5-6060-B39C946B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1B25B0B-22AE-C6F6-ED84-2ACD35197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FFAE0F6-076D-FB1F-DD80-771C4BB216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11DE2ED-3D8D-459E-4E67-B094D0D67E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30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22E85"/>
      </a:dk1>
      <a:lt1>
        <a:sysClr val="window" lastClr="FFFFFF"/>
      </a:lt1>
      <a:dk2>
        <a:srgbClr val="022E85"/>
      </a:dk2>
      <a:lt2>
        <a:srgbClr val="E9ECFE"/>
      </a:lt2>
      <a:accent1>
        <a:srgbClr val="3357FE"/>
      </a:accent1>
      <a:accent2>
        <a:srgbClr val="7A39FC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3357FE"/>
      </a:hlink>
      <a:folHlink>
        <a:srgbClr val="7A39FC"/>
      </a:folHlink>
    </a:clrScheme>
    <a:fontScheme name="Office Them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Inter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your title here</dc:title>
  <dc:creator>Giuseppe</dc:creator>
  <cp:lastModifiedBy>Elisa Fode</cp:lastModifiedBy>
  <cp:revision>13</cp:revision>
  <dcterms:created xsi:type="dcterms:W3CDTF">2021-09-22T15:16:07Z</dcterms:created>
  <dcterms:modified xsi:type="dcterms:W3CDTF">2026-10-09T09:51:48Z</dcterms:modified>
</cp:coreProperties>
</file>