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sldIdLst>
    <p:sldId id="258" r:id="rId3"/>
    <p:sldId id="257" r:id="rId4"/>
    <p:sldId id="25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27D"/>
    <a:srgbClr val="3F5772"/>
    <a:srgbClr val="EAECF1"/>
    <a:srgbClr val="F5F6F8"/>
    <a:srgbClr val="3364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" y="1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antini Christian" userId="d59beb33-462b-4381-8f87-39c7e66b0348" providerId="ADAL" clId="{BBA9EB2F-74A5-4927-ADA6-3CBC27D7723E}"/>
    <pc:docChg chg="custSel modMainMaster">
      <pc:chgData name="Tamantini Christian" userId="d59beb33-462b-4381-8f87-39c7e66b0348" providerId="ADAL" clId="{BBA9EB2F-74A5-4927-ADA6-3CBC27D7723E}" dt="2024-10-17T14:39:52.732" v="0" actId="478"/>
      <pc:docMkLst>
        <pc:docMk/>
      </pc:docMkLst>
      <pc:sldMasterChg chg="delSp mod">
        <pc:chgData name="Tamantini Christian" userId="d59beb33-462b-4381-8f87-39c7e66b0348" providerId="ADAL" clId="{BBA9EB2F-74A5-4927-ADA6-3CBC27D7723E}" dt="2024-10-17T14:39:52.732" v="0" actId="478"/>
        <pc:sldMasterMkLst>
          <pc:docMk/>
          <pc:sldMasterMk cId="296182014" sldId="2147483661"/>
        </pc:sldMasterMkLst>
        <pc:spChg chg="del">
          <ac:chgData name="Tamantini Christian" userId="d59beb33-462b-4381-8f87-39c7e66b0348" providerId="ADAL" clId="{BBA9EB2F-74A5-4927-ADA6-3CBC27D7723E}" dt="2024-10-17T14:39:52.732" v="0" actId="478"/>
          <ac:spMkLst>
            <pc:docMk/>
            <pc:sldMasterMk cId="296182014" sldId="2147483661"/>
            <ac:spMk id="13" creationId="{88C22D1F-2991-4978-BE82-C91C2E09D715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7BE85-B3FC-45E7-B4CB-2FE662843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7874"/>
            <a:ext cx="9144000" cy="24383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kumimoji="0" lang="it-IT" sz="5400" b="1" i="0" u="none" strike="noStrike" kern="1200" cap="none" spc="0" normalizeH="0" baseline="0" dirty="0">
                <a:ln>
                  <a:noFill/>
                </a:ln>
                <a:solidFill>
                  <a:srgbClr val="38627D"/>
                </a:solidFill>
                <a:effectLst/>
                <a:uFillTx/>
                <a:latin typeface="Arial"/>
                <a:ea typeface="+mj-ea"/>
                <a:cs typeface="Arial"/>
                <a:sym typeface="Arial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BA5115-B5D7-4C6F-A2EA-77C61DEC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331"/>
            <a:ext cx="9144000" cy="7554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it-IT" sz="2400" b="1" i="0" u="none" strike="noStrike" kern="1200" cap="none" spc="0" normalizeH="0" baseline="0" dirty="0">
                <a:ln>
                  <a:noFill/>
                </a:ln>
                <a:solidFill>
                  <a:srgbClr val="38627D"/>
                </a:solidFill>
                <a:effectLst/>
                <a:uFillTx/>
                <a:latin typeface="Arial"/>
                <a:ea typeface="+mj-ea"/>
                <a:cs typeface="Arial"/>
                <a:sym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607B91-E5CA-41AE-A4E6-6A3CD2B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73086"/>
            <a:ext cx="2743200" cy="365125"/>
          </a:xfrm>
          <a:prstGeom prst="rect">
            <a:avLst/>
          </a:prstGeom>
        </p:spPr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A7CF2-B7DC-4F87-955B-DECB9E83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308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AF29D6-CCBD-4CA9-901A-F33F0F62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73086"/>
            <a:ext cx="2743200" cy="365125"/>
          </a:xfrm>
          <a:prstGeom prst="rect">
            <a:avLst/>
          </a:prstGeom>
        </p:spPr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3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600EB-C46B-4669-B22B-DABF67662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229ED00-F507-4365-A97C-822EA3306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E518E7-EF67-4624-8826-0EA1FD54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682478-6CC4-4F55-84CC-F33B506F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DFB2CF-13C3-47C9-ADC5-A833144D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61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960D61-D05B-44AE-8942-6798767A8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72F967-880C-4F0C-88A7-5B146C5F4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F54200-D276-43CF-813D-80B4E661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009D09-4680-430E-BA75-D4E97445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E1D230-C852-463E-97B7-9800F727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54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23BE91-73CD-490A-B244-8210ED63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4013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kumimoji="0" lang="it-IT" sz="5400" b="0" i="1" u="none" strike="noStrike" kern="1200" cap="none" spc="0" normalizeH="0" baseline="0" dirty="0">
                <a:ln>
                  <a:noFill/>
                </a:ln>
                <a:solidFill>
                  <a:srgbClr val="38627D"/>
                </a:solidFill>
                <a:effectLst/>
                <a:uFillTx/>
                <a:latin typeface="Arial"/>
                <a:ea typeface="+mj-ea"/>
                <a:cs typeface="Arial"/>
                <a:sym typeface="Arial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3209C0-3A03-4ED0-9EF2-39ADDA605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4782DF-42AB-47E3-9F0A-1668BD6A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6BE196-D468-453A-9BC7-7604DE00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DEE544-94E7-45EA-82CB-D54C6BAF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40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62CEB-6B24-4299-ABBB-5AE64D6A5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1AB1A-A3FD-4ABF-A136-864E0CB22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B84A24-8F49-4C27-B9B1-031BB14C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E77F34-A339-494A-9D64-DD06639D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BCDFEC-0867-45DE-8C56-3E1C079B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70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0170AA-0D47-45F8-89C8-6EF97527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0F76B4-F9EE-4BEB-9355-76327A98F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CE70C0-8E8F-49E3-83BB-97C24CDF9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5B898B-EA45-434C-B169-0AE123E0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3A06F9-CE74-4C7F-AB99-B4BAF26B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32F5D3-8172-427A-A0BE-47431B1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33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307A4-BE7F-487F-88DC-E173BBF26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C363F3-A1F0-4080-BD8F-2988AE1CB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4D75D5-70F8-4537-8CB9-C56470293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62613F-CDF9-4C69-8595-99DDDC4E9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3930221-58A6-4C4A-8743-91B214170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245A248-E93E-41F9-AF78-94366FB0A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DEDAE18-E924-47A8-8B0B-A484F42E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FB4716-6401-4786-9FAF-04251ABE3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9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6A6BEE-0147-445F-93DF-1C6B24182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91EF451-FF6B-46EE-993A-B9B2C35B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ED6C75-6AB1-4EA9-A10A-939BECC72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6F962AB-3185-4800-BC68-638C8C66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23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5715980-9918-41A3-8965-5AC91302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4900B86-53A6-402C-8203-68DA4C77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75DC4A-017C-4812-9F81-69338979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97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DE5E4B-FE8F-4AAE-AF4E-499D41E34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4D2B56-1621-462E-8029-52BDB2452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1ADDBC-F526-4D10-B478-A98D96274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A55989-0F58-48C0-858F-1098CBB6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CFC4B6-BE2B-4441-8C46-19AE0ED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D58F30-BC59-4ECC-B0D6-6443E221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0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C1F7C-4457-441A-BB54-C701EA5B2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B047E64-B67B-4666-B804-92D5FA129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EDB4DA-9473-4FF1-BD9D-1A1726439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D3FE1E-89A3-4A7A-9B33-B8C5C8B1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185987-E59C-49AB-AD90-92EBA339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DF057A-EE19-446B-BCFF-FEACBFF3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39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sv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>
            <a:extLst>
              <a:ext uri="{FF2B5EF4-FFF2-40B4-BE49-F238E27FC236}">
                <a16:creationId xmlns:a16="http://schemas.microsoft.com/office/drawing/2014/main" id="{A4B1C240-233A-4EF8-9D53-00B2FAD2E5F6}"/>
              </a:ext>
            </a:extLst>
          </p:cNvPr>
          <p:cNvSpPr/>
          <p:nvPr userDrawn="1"/>
        </p:nvSpPr>
        <p:spPr>
          <a:xfrm>
            <a:off x="0" y="76081"/>
            <a:ext cx="12192000" cy="3935979"/>
          </a:xfrm>
          <a:prstGeom prst="rect">
            <a:avLst/>
          </a:prstGeom>
          <a:solidFill>
            <a:srgbClr val="38627D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i="1" dirty="0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AFDAE056-8084-46F1-93C6-3BCCB6C230A5}"/>
              </a:ext>
            </a:extLst>
          </p:cNvPr>
          <p:cNvSpPr/>
          <p:nvPr userDrawn="1"/>
        </p:nvSpPr>
        <p:spPr>
          <a:xfrm>
            <a:off x="5947558" y="2372229"/>
            <a:ext cx="3249664" cy="3127498"/>
          </a:xfrm>
          <a:prstGeom prst="roundRect">
            <a:avLst>
              <a:gd name="adj" fmla="val 529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49ADCC6A-F1EB-4531-B5A1-305C7B660EC5}"/>
              </a:ext>
            </a:extLst>
          </p:cNvPr>
          <p:cNvSpPr/>
          <p:nvPr userDrawn="1"/>
        </p:nvSpPr>
        <p:spPr>
          <a:xfrm rot="2700000">
            <a:off x="5802203" y="2216323"/>
            <a:ext cx="3540373" cy="3439311"/>
          </a:xfrm>
          <a:prstGeom prst="roundRect">
            <a:avLst>
              <a:gd name="adj" fmla="val 529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126084E4-6187-4C1F-B726-771E9719883F}"/>
              </a:ext>
            </a:extLst>
          </p:cNvPr>
          <p:cNvSpPr/>
          <p:nvPr userDrawn="1"/>
        </p:nvSpPr>
        <p:spPr>
          <a:xfrm>
            <a:off x="2960232" y="1919355"/>
            <a:ext cx="2083665" cy="2005333"/>
          </a:xfrm>
          <a:prstGeom prst="roundRect">
            <a:avLst>
              <a:gd name="adj" fmla="val 529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79A34DC1-578F-4399-B69A-96C04F2B6627}"/>
              </a:ext>
            </a:extLst>
          </p:cNvPr>
          <p:cNvSpPr/>
          <p:nvPr userDrawn="1"/>
        </p:nvSpPr>
        <p:spPr>
          <a:xfrm rot="2700000">
            <a:off x="2867032" y="1819389"/>
            <a:ext cx="2270066" cy="2205266"/>
          </a:xfrm>
          <a:prstGeom prst="roundRect">
            <a:avLst>
              <a:gd name="adj" fmla="val 529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823C74E-E93D-40B6-8494-B5FF2149DFF5}"/>
              </a:ext>
            </a:extLst>
          </p:cNvPr>
          <p:cNvSpPr/>
          <p:nvPr userDrawn="1"/>
        </p:nvSpPr>
        <p:spPr>
          <a:xfrm>
            <a:off x="0" y="3935978"/>
            <a:ext cx="12192000" cy="566057"/>
          </a:xfrm>
          <a:prstGeom prst="rect">
            <a:avLst/>
          </a:prstGeom>
          <a:solidFill>
            <a:srgbClr val="386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i="1" dirty="0"/>
              <a:t>I-RIM 3D: la Tre Giorni di Robotica e Macchine Intelligenti</a:t>
            </a:r>
          </a:p>
        </p:txBody>
      </p:sp>
      <p:pic>
        <p:nvPicPr>
          <p:cNvPr id="15" name="Elemento grafico 14">
            <a:extLst>
              <a:ext uri="{FF2B5EF4-FFF2-40B4-BE49-F238E27FC236}">
                <a16:creationId xmlns:a16="http://schemas.microsoft.com/office/drawing/2014/main" id="{AA6DA40C-5AD7-42D9-A7BC-CF199AA53C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2343" y="185738"/>
            <a:ext cx="2478677" cy="119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1967E86A-F539-4FD9-8DEC-925403D818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20000" t="50020" r="58996"/>
          <a:stretch/>
        </p:blipFill>
        <p:spPr>
          <a:xfrm>
            <a:off x="0" y="0"/>
            <a:ext cx="3581400" cy="3429000"/>
          </a:xfrm>
          <a:prstGeom prst="rect">
            <a:avLst/>
          </a:prstGeom>
        </p:spPr>
      </p:pic>
      <p:pic>
        <p:nvPicPr>
          <p:cNvPr id="8" name="Elemento grafico 7">
            <a:extLst>
              <a:ext uri="{FF2B5EF4-FFF2-40B4-BE49-F238E27FC236}">
                <a16:creationId xmlns:a16="http://schemas.microsoft.com/office/drawing/2014/main" id="{685D6C80-BBED-42A2-AF05-63F754A3D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59224" t="40" r="20143" b="49980"/>
          <a:stretch/>
        </p:blipFill>
        <p:spPr>
          <a:xfrm>
            <a:off x="8673736" y="3429000"/>
            <a:ext cx="3518263" cy="3429000"/>
          </a:xfrm>
          <a:prstGeom prst="rect">
            <a:avLst/>
          </a:prstGeom>
        </p:spPr>
      </p:pic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B4531B0-E889-4DD4-AAF4-2714E6FA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492095-F300-43E7-983E-94FECDFC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EB137E-2E5A-4155-B28C-32082450C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D32E5-96C9-40EC-BFA4-FF825FFB07E0}" type="datetimeFigureOut">
              <a:rPr lang="it-IT" smtClean="0"/>
              <a:t>17/10/2024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B29FD1-C414-4BB0-97B8-826B749E1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67643B-4F5E-4E52-9CAE-461D02C8C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3E7F-5DA8-4815-A6F0-2FBBDBEA299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marL="0" marR="0" indent="0" algn="ctr" defTabSz="821530" rtl="0" eaLnBrk="1" fontAlgn="auto" latinLnBrk="0" hangingPunct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0" lang="it-IT" sz="4400" b="1" i="0" u="none" strike="noStrike" kern="1200" cap="none" spc="0" normalizeH="0" baseline="0" dirty="0">
          <a:ln>
            <a:noFill/>
          </a:ln>
          <a:solidFill>
            <a:srgbClr val="38627D"/>
          </a:solidFill>
          <a:effectLst/>
          <a:uFillTx/>
          <a:latin typeface="Arial"/>
          <a:ea typeface="+mj-ea"/>
          <a:cs typeface="Arial"/>
          <a:sym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946C2-8933-4953-BF9D-5B7FE9C1D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F5772"/>
                </a:solidFill>
              </a:rPr>
              <a:t>Titolo</a:t>
            </a:r>
            <a:r>
              <a:rPr lang="en-US" dirty="0">
                <a:solidFill>
                  <a:srgbClr val="3F5772"/>
                </a:solidFill>
              </a:rPr>
              <a:t> </a:t>
            </a:r>
            <a:r>
              <a:rPr lang="en-US" dirty="0" err="1">
                <a:solidFill>
                  <a:srgbClr val="3F5772"/>
                </a:solidFill>
              </a:rPr>
              <a:t>della</a:t>
            </a:r>
            <a:r>
              <a:rPr lang="en-US" dirty="0">
                <a:solidFill>
                  <a:srgbClr val="3F5772"/>
                </a:solidFill>
              </a:rPr>
              <a:t> </a:t>
            </a:r>
            <a:r>
              <a:rPr lang="en-US" dirty="0" err="1">
                <a:solidFill>
                  <a:srgbClr val="3F5772"/>
                </a:solidFill>
              </a:rPr>
              <a:t>presentazione</a:t>
            </a:r>
            <a:endParaRPr lang="it-IT" dirty="0">
              <a:solidFill>
                <a:srgbClr val="3F5772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10A651-A926-40D1-9317-57B5A898D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>
              <a:solidFill>
                <a:srgbClr val="3F57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4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A287A0C-D1F1-412C-8E3A-5CB13FF3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F5772"/>
                </a:solidFill>
              </a:rPr>
              <a:t>Titolo</a:t>
            </a:r>
            <a:r>
              <a:rPr lang="en-US" dirty="0">
                <a:solidFill>
                  <a:srgbClr val="3F5772"/>
                </a:solidFill>
              </a:rPr>
              <a:t> di </a:t>
            </a:r>
            <a:r>
              <a:rPr lang="en-US" dirty="0" err="1">
                <a:solidFill>
                  <a:srgbClr val="3F5772"/>
                </a:solidFill>
              </a:rPr>
              <a:t>sezione</a:t>
            </a:r>
            <a:endParaRPr lang="it-IT" dirty="0">
              <a:solidFill>
                <a:srgbClr val="3F5772"/>
              </a:solidFill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A21038-251C-40BE-B758-5D73792E8E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44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7BDDF26-E531-49D1-B0AC-B594ABFEE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con </a:t>
            </a:r>
            <a:r>
              <a:rPr lang="en-US" dirty="0" err="1"/>
              <a:t>contenuti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A5D2571-7339-462F-838A-DE2FCB99B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Uno</a:t>
            </a:r>
          </a:p>
          <a:p>
            <a:r>
              <a:rPr lang="en-US" dirty="0"/>
              <a:t>Due</a:t>
            </a:r>
          </a:p>
          <a:p>
            <a:r>
              <a:rPr lang="en-US" dirty="0"/>
              <a:t>Tre</a:t>
            </a:r>
          </a:p>
          <a:p>
            <a:r>
              <a:rPr lang="en-US" dirty="0"/>
              <a:t>Quattro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4229304"/>
      </p:ext>
    </p:extLst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1_Personalizza struttura</vt:lpstr>
      <vt:lpstr>Tema di Office</vt:lpstr>
      <vt:lpstr>Titolo della presentazione</vt:lpstr>
      <vt:lpstr>Titolo di sezione</vt:lpstr>
      <vt:lpstr>Slide con contenuti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grioli</dc:creator>
  <cp:lastModifiedBy>Tamantini Christian</cp:lastModifiedBy>
  <cp:revision>10</cp:revision>
  <dcterms:created xsi:type="dcterms:W3CDTF">2019-10-14T10:35:57Z</dcterms:created>
  <dcterms:modified xsi:type="dcterms:W3CDTF">2024-10-17T14:39:54Z</dcterms:modified>
</cp:coreProperties>
</file>