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27D"/>
    <a:srgbClr val="EBE3E6"/>
    <a:srgbClr val="445770"/>
    <a:srgbClr val="932D1B"/>
    <a:srgbClr val="D6B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2632" y="232"/>
      </p:cViewPr>
      <p:guideLst>
        <p:guide orient="horz" pos="11339"/>
        <p:guide pos="793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titolo 1">
            <a:extLst>
              <a:ext uri="{FF2B5EF4-FFF2-40B4-BE49-F238E27FC236}">
                <a16:creationId xmlns:a16="http://schemas.microsoft.com/office/drawing/2014/main" id="{E80B73F4-124B-42BD-BFC3-25F512AF8B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4718" y="680134"/>
            <a:ext cx="24044293" cy="33051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kumimoji="0" lang="it-IT" sz="13800" b="1" i="0" u="none" strike="noStrike" kern="1200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+mn-lt"/>
                <a:ea typeface="+mj-ea"/>
                <a:cs typeface="Arial"/>
                <a:sym typeface="Arial"/>
              </a:defRPr>
            </a:lvl1pPr>
          </a:lstStyle>
          <a:p>
            <a:r>
              <a:rPr lang="it-IT" dirty="0"/>
              <a:t>Title</a:t>
            </a:r>
          </a:p>
        </p:txBody>
      </p:sp>
      <p:sp>
        <p:nvSpPr>
          <p:cNvPr id="13" name="Segnaposto testo 2">
            <a:extLst>
              <a:ext uri="{FF2B5EF4-FFF2-40B4-BE49-F238E27FC236}">
                <a16:creationId xmlns:a16="http://schemas.microsoft.com/office/drawing/2014/main" id="{42051A93-D3C8-473F-8C05-71165B9C0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964" y="6398986"/>
            <a:ext cx="24044293" cy="30145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DE7DA1F-DAD1-422A-842D-300CFEA1F4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0964" y="3985317"/>
            <a:ext cx="24044293" cy="240238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6600" b="1" i="0" u="none" strike="noStrike" kern="1200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+mn-lt"/>
                <a:ea typeface="+mj-ea"/>
                <a:cs typeface="Arial"/>
                <a:sym typeface="Arial"/>
              </a:defRPr>
            </a:lvl1pPr>
          </a:lstStyle>
          <a:p>
            <a:pPr lvl="0"/>
            <a:r>
              <a:rPr lang="it-IT" dirty="0"/>
              <a:t>List of </a:t>
            </a:r>
            <a:r>
              <a:rPr lang="it-IT" dirty="0" err="1"/>
              <a:t>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8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Elemento grafico 7">
            <a:extLst>
              <a:ext uri="{FF2B5EF4-FFF2-40B4-BE49-F238E27FC236}">
                <a16:creationId xmlns:a16="http://schemas.microsoft.com/office/drawing/2014/main" id="{43012084-0101-423A-8F79-C5F28B2436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20140" r="55794"/>
          <a:stretch/>
        </p:blipFill>
        <p:spPr>
          <a:xfrm>
            <a:off x="0" y="0"/>
            <a:ext cx="12263718" cy="20504222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83D955DC-0958-4BD9-8702-EBA5988983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6450" r="20449"/>
          <a:stretch/>
        </p:blipFill>
        <p:spPr>
          <a:xfrm>
            <a:off x="13319784" y="15495516"/>
            <a:ext cx="11772060" cy="20504222"/>
          </a:xfrm>
          <a:prstGeom prst="rect">
            <a:avLst/>
          </a:prstGeom>
        </p:spPr>
      </p:pic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AE6D3C27-29CF-4FDE-AC8A-26C599527299}"/>
              </a:ext>
            </a:extLst>
          </p:cNvPr>
          <p:cNvSpPr txBox="1">
            <a:spLocks/>
          </p:cNvSpPr>
          <p:nvPr userDrawn="1"/>
        </p:nvSpPr>
        <p:spPr>
          <a:xfrm>
            <a:off x="3517422" y="34436945"/>
            <a:ext cx="18165128" cy="9961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358" rtl="0" eaLnBrk="1" latinLnBrk="0" hangingPunct="1">
              <a:defRPr sz="29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9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8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7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6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95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75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54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33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i="1" dirty="0"/>
              <a:t>I-RIM 2024: la Sesta Conferenza di Robotica e Macchine Intelligenti, Roma 24-27 Ottobre 2024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EC62FF67-F930-4226-B350-910811E9CDEE}"/>
              </a:ext>
            </a:extLst>
          </p:cNvPr>
          <p:cNvSpPr txBox="1">
            <a:spLocks/>
          </p:cNvSpPr>
          <p:nvPr userDrawn="1"/>
        </p:nvSpPr>
        <p:spPr>
          <a:xfrm>
            <a:off x="18920213" y="2584726"/>
            <a:ext cx="5413513" cy="1562793"/>
          </a:xfrm>
          <a:prstGeom prst="rect">
            <a:avLst/>
          </a:prstGeom>
        </p:spPr>
        <p:txBody>
          <a:bodyPr/>
          <a:lstStyle>
            <a:lvl1pPr marL="0" marR="0" indent="0" algn="r" defTabSz="914358" rtl="0" eaLnBrk="1" fontAlgn="auto" latinLnBrk="0" hangingPunct="1">
              <a:lnSpc>
                <a:spcPct val="90000"/>
              </a:lnSpc>
              <a:spcBef>
                <a:spcPts val="248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it-IT" sz="3200" b="0" i="0" kern="120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0" indent="-567615" algn="ctr" defTabSz="91435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lang="en-GB" sz="3200" i="1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567615" algn="ctr" defTabSz="91435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lang="en-GB" sz="3200" i="1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567615" algn="ctr" defTabSz="91435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lang="en-GB" sz="3200" i="1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567615" algn="ctr" defTabSz="91435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lang="en-US" sz="3200" i="1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243751" indent="-567615" algn="l" defTabSz="2270454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8978" indent="-567615" algn="l" defTabSz="2270454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14205" indent="-567615" algn="l" defTabSz="2270454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49432" indent="-567615" algn="l" defTabSz="2270454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solidFill>
                  <a:srgbClr val="7A7A7A"/>
                </a:solidFill>
                <a:latin typeface="Source Sans Pro" panose="020B0503030403020204" pitchFamily="34" charset="0"/>
              </a:rPr>
              <a:t>Session: </a:t>
            </a:r>
          </a:p>
          <a:p>
            <a:r>
              <a:rPr lang="it-IT" b="1" dirty="0">
                <a:solidFill>
                  <a:srgbClr val="7A7A7A"/>
                </a:solidFill>
                <a:latin typeface="Source Sans Pro" panose="020B0503030403020204" pitchFamily="34" charset="0"/>
              </a:rPr>
              <a:t>Paper no: </a:t>
            </a:r>
            <a:endParaRPr lang="it-IT" dirty="0">
              <a:solidFill>
                <a:srgbClr val="7A7A7A"/>
              </a:solidFill>
              <a:latin typeface="Source Sans Pro" panose="020B0503030403020204" pitchFamily="34" charset="0"/>
            </a:endParaRPr>
          </a:p>
        </p:txBody>
      </p:sp>
      <p:pic>
        <p:nvPicPr>
          <p:cNvPr id="4" name="Elemento grafico 14">
            <a:extLst>
              <a:ext uri="{FF2B5EF4-FFF2-40B4-BE49-F238E27FC236}">
                <a16:creationId xmlns:a16="http://schemas.microsoft.com/office/drawing/2014/main" id="{D1BC4E3D-406F-5E6F-DBD5-0DACEDCFCFC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703520" y="379222"/>
            <a:ext cx="4582309" cy="220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0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A338A-507F-4ACD-A527-B3168A93C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38627D"/>
                </a:solidFill>
              </a:rPr>
              <a:t>Add your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70FDC-72E7-470E-A541-A01A4A8882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i="0" dirty="0">
                <a:solidFill>
                  <a:srgbClr val="38627D"/>
                </a:solidFill>
              </a:rPr>
              <a:t>Authors here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AFF8D4E-9869-4AF0-9081-384C56C6E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964" y="6398986"/>
            <a:ext cx="24044293" cy="2784529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3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</Words>
  <Application>Microsoft Macintosh PowerPoint</Application>
  <PresentationFormat>Personalizzato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Add your title here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your title here</dc:title>
  <dc:creator>Giuseppe</dc:creator>
  <cp:lastModifiedBy>Utente di Microsoft Office</cp:lastModifiedBy>
  <cp:revision>7</cp:revision>
  <dcterms:created xsi:type="dcterms:W3CDTF">2021-09-22T15:16:07Z</dcterms:created>
  <dcterms:modified xsi:type="dcterms:W3CDTF">2024-10-05T07:04:18Z</dcterms:modified>
</cp:coreProperties>
</file>